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8532FC-18A4-4D56-8697-47E914759D9D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BB136F-1AE5-45D3-A9D9-72F1C866B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B136F-1AE5-45D3-A9D9-72F1C866B67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AEEC1-B364-4FB7-AAA3-416D7BB41CB1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3472F-CD82-45CC-8F6A-50AC9B1ED1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AEEC1-B364-4FB7-AAA3-416D7BB41CB1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3472F-CD82-45CC-8F6A-50AC9B1ED1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AEEC1-B364-4FB7-AAA3-416D7BB41CB1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3472F-CD82-45CC-8F6A-50AC9B1ED1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AEEC1-B364-4FB7-AAA3-416D7BB41CB1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3472F-CD82-45CC-8F6A-50AC9B1ED1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AEEC1-B364-4FB7-AAA3-416D7BB41CB1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3472F-CD82-45CC-8F6A-50AC9B1ED1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AEEC1-B364-4FB7-AAA3-416D7BB41CB1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3472F-CD82-45CC-8F6A-50AC9B1ED1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AEEC1-B364-4FB7-AAA3-416D7BB41CB1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3472F-CD82-45CC-8F6A-50AC9B1ED1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AEEC1-B364-4FB7-AAA3-416D7BB41CB1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3472F-CD82-45CC-8F6A-50AC9B1ED1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AEEC1-B364-4FB7-AAA3-416D7BB41CB1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3472F-CD82-45CC-8F6A-50AC9B1ED1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AEEC1-B364-4FB7-AAA3-416D7BB41CB1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3472F-CD82-45CC-8F6A-50AC9B1ED1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AEEC1-B364-4FB7-AAA3-416D7BB41CB1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FD3472F-CD82-45CC-8F6A-50AC9B1ED1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62AEEC1-B364-4FB7-AAA3-416D7BB41CB1}" type="datetimeFigureOut">
              <a:rPr lang="en-US" smtClean="0"/>
              <a:pPr/>
              <a:t>2/23/2011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FD3472F-CD82-45CC-8F6A-50AC9B1ED19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New_Historicism" TargetMode="External"/><Relationship Id="rId2" Type="http://schemas.openxmlformats.org/officeDocument/2006/relationships/hyperlink" Target="http://www.cliffsnotes.com/Section/what-is-New%20Historicism-.id-305403,articleId-121683...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Kiara</a:t>
            </a:r>
            <a:r>
              <a:rPr lang="en-US" dirty="0" smtClean="0"/>
              <a:t> De León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</a:t>
            </a:r>
            <a:r>
              <a:rPr lang="en-US" dirty="0" smtClean="0"/>
              <a:t>Historicism</a:t>
            </a:r>
            <a:endParaRPr lang="en-US" dirty="0" smtClean="0"/>
          </a:p>
          <a:p>
            <a:r>
              <a:rPr lang="en-US" dirty="0" smtClean="0"/>
              <a:t>Professor Evelyn Lugo Morales</a:t>
            </a:r>
          </a:p>
          <a:p>
            <a:r>
              <a:rPr lang="en-US" dirty="0" smtClean="0"/>
              <a:t>English 126 Sec.100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What is New Historicism???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a literary theory based on the idea of how literature should be studied and interpreted by the context of both the history of the author and the critic.</a:t>
            </a:r>
          </a:p>
          <a:p>
            <a:r>
              <a:rPr lang="en-US" dirty="0" smtClean="0"/>
              <a:t>It is a literary theory which is grounded on a critical theory.</a:t>
            </a:r>
          </a:p>
          <a:p>
            <a:r>
              <a:rPr lang="en-US" dirty="0" smtClean="0"/>
              <a:t>Its writers aim to understand the literary work through historical context and understand its cultural and intellectual history. This documents new disciplines the ideas of history.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and by who did it start???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Historicism developed in 1980s. </a:t>
            </a:r>
          </a:p>
          <a:p>
            <a:r>
              <a:rPr lang="en-US" dirty="0" smtClean="0"/>
              <a:t>Primarily by the work of Stephen Greenblatt.</a:t>
            </a:r>
          </a:p>
          <a:p>
            <a:r>
              <a:rPr lang="en-US" dirty="0" smtClean="0"/>
              <a:t>It gained popularity in the 1990s.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facts: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Acknowledges the idea that as time changes so will our knowledge of great literature.</a:t>
            </a:r>
          </a:p>
          <a:p>
            <a:r>
              <a:rPr lang="en-US" dirty="0" smtClean="0"/>
              <a:t>It claims to be neutral towards historical events and sensitive towards different types of cultures.</a:t>
            </a:r>
          </a:p>
          <a:p>
            <a:r>
              <a:rPr lang="en-US" dirty="0" smtClean="0"/>
              <a:t>It is indebt to Marxism, Postmodernism, Cultural materialism, and Historical Criticism.</a:t>
            </a:r>
          </a:p>
          <a:p>
            <a:r>
              <a:rPr lang="en-US" dirty="0" smtClean="0"/>
              <a:t>It denies that today's society has entered into a “postmodernist” or “post-historical” phase.</a:t>
            </a:r>
          </a:p>
          <a:p>
            <a:r>
              <a:rPr lang="en-US" dirty="0" smtClean="0"/>
              <a:t>It also argues the point that historicism acknowledges that many if not almost all of historic views, accounts, and facts use biases which derive completely the position of “post-modernism”.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Facts: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It also argues the point that historicism acknowledges that many if not almost all of historic views, accounts, and facts use biases which derive completely the position of “post-modernism”.</a:t>
            </a:r>
          </a:p>
          <a:p>
            <a:r>
              <a:rPr lang="en-US" dirty="0" smtClean="0"/>
              <a:t>Lastly, historicist have been on the understanding of whether </a:t>
            </a:r>
            <a:r>
              <a:rPr lang="en-US" i="1" dirty="0" smtClean="0"/>
              <a:t>Shakespeare </a:t>
            </a:r>
            <a:r>
              <a:rPr lang="en-US" dirty="0" smtClean="0"/>
              <a:t>play shows to be anti-</a:t>
            </a:r>
            <a:r>
              <a:rPr lang="en-US" dirty="0" err="1" smtClean="0"/>
              <a:t>Semtic</a:t>
            </a:r>
            <a:r>
              <a:rPr lang="en-US" i="1" dirty="0" smtClean="0"/>
              <a:t>.</a:t>
            </a:r>
          </a:p>
          <a:p>
            <a:r>
              <a:rPr lang="en-US" dirty="0" smtClean="0"/>
              <a:t>Historicist understand that this play isn’t a simple yes or no answer.</a:t>
            </a:r>
          </a:p>
          <a:p>
            <a:r>
              <a:rPr lang="en-US" dirty="0" smtClean="0"/>
              <a:t>They state that this play should be judge and studied in the content which was written to see the history shown in the text.</a:t>
            </a:r>
          </a:p>
          <a:p>
            <a:r>
              <a:rPr lang="en-US" i="1" dirty="0" smtClean="0"/>
              <a:t>Shakespeare </a:t>
            </a:r>
            <a:r>
              <a:rPr lang="en-US" dirty="0" smtClean="0"/>
              <a:t>plays have been seen inseparable from the context which its autonomous great author wrote.</a:t>
            </a:r>
            <a:endParaRPr lang="en-US" i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Proponent’s of New Historicist: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Stephen Greenblatt</a:t>
            </a:r>
          </a:p>
          <a:p>
            <a:r>
              <a:rPr lang="en-US" dirty="0" smtClean="0"/>
              <a:t>Michel Foucault</a:t>
            </a:r>
          </a:p>
          <a:p>
            <a:r>
              <a:rPr lang="en-US" dirty="0" smtClean="0"/>
              <a:t>H. Arm Veeser</a:t>
            </a:r>
          </a:p>
          <a:p>
            <a:r>
              <a:rPr lang="en-US" dirty="0" smtClean="0"/>
              <a:t>Fernand Braudel</a:t>
            </a:r>
          </a:p>
          <a:p>
            <a:r>
              <a:rPr lang="en-US" dirty="0" smtClean="0"/>
              <a:t>Stephen Orgel</a:t>
            </a:r>
          </a:p>
          <a:p>
            <a:r>
              <a:rPr lang="en-US" dirty="0" smtClean="0"/>
              <a:t>Carl Rapp</a:t>
            </a:r>
          </a:p>
          <a:p>
            <a:r>
              <a:rPr lang="en-US" dirty="0" smtClean="0"/>
              <a:t>Camile Paglia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2057400"/>
            <a:ext cx="2447925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2133600"/>
            <a:ext cx="18859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3886200"/>
            <a:ext cx="1905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Reference Page: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What is new Historicism?- Cliffsnotes. </a:t>
            </a:r>
            <a:r>
              <a:rPr lang="en-US" dirty="0" smtClean="0"/>
              <a:t>14 Feb.2011. </a:t>
            </a:r>
            <a:r>
              <a:rPr lang="en-US" dirty="0" smtClean="0">
                <a:hlinkClick r:id="rId2"/>
              </a:rPr>
              <a:t>http://www.cliffsnotes.com/Section/what-is-New Historicism-.id-305403,articleId-121683...</a:t>
            </a:r>
            <a:r>
              <a:rPr lang="en-US" dirty="0" smtClean="0"/>
              <a:t>.</a:t>
            </a:r>
          </a:p>
          <a:p>
            <a:r>
              <a:rPr lang="en-US" i="1" dirty="0" smtClean="0"/>
              <a:t>New Historicism-Wikipedia, the free encyclopedia. </a:t>
            </a:r>
            <a:r>
              <a:rPr lang="en-US" dirty="0" smtClean="0"/>
              <a:t>1 Jan. 2011. 14 Feb. 2011. </a:t>
            </a:r>
            <a:r>
              <a:rPr lang="en-US" dirty="0" smtClean="0">
                <a:hlinkClick r:id="rId3"/>
              </a:rPr>
              <a:t>http://en.wikipedia.org/wiki/New_Historicism</a:t>
            </a:r>
            <a:r>
              <a:rPr lang="en-US" dirty="0" smtClean="0"/>
              <a:t>.</a:t>
            </a:r>
            <a:endParaRPr lang="en-US" i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131</TotalTime>
  <Words>387</Words>
  <Application>Microsoft Office PowerPoint</Application>
  <PresentationFormat>On-screen Show (4:3)</PresentationFormat>
  <Paragraphs>37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Kiara De León</vt:lpstr>
      <vt:lpstr>What is New Historicism???</vt:lpstr>
      <vt:lpstr>When and by who did it start???</vt:lpstr>
      <vt:lpstr>Important facts:</vt:lpstr>
      <vt:lpstr>Important Facts:</vt:lpstr>
      <vt:lpstr>Proponent’s of New Historicist:</vt:lpstr>
      <vt:lpstr>Reference Page: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Kiara De León</dc:title>
  <dc:creator>Kiara</dc:creator>
  <cp:lastModifiedBy>Kiara</cp:lastModifiedBy>
  <cp:revision>17</cp:revision>
  <dcterms:created xsi:type="dcterms:W3CDTF">2011-02-23T03:53:56Z</dcterms:created>
  <dcterms:modified xsi:type="dcterms:W3CDTF">2011-02-23T23:45:09Z</dcterms:modified>
</cp:coreProperties>
</file>